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3" r:id="rId36"/>
    <p:sldId id="291" r:id="rId37"/>
    <p:sldId id="292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哲 黃" userId="2ca1877662cb34b6" providerId="LiveId" clId="{74706C10-9019-4C84-8D95-6BFBA025B132}"/>
    <pc:docChg chg="modSld">
      <pc:chgData name="子哲 黃" userId="2ca1877662cb34b6" providerId="LiveId" clId="{74706C10-9019-4C84-8D95-6BFBA025B132}" dt="2022-03-25T16:14:04.595" v="2" actId="732"/>
      <pc:docMkLst>
        <pc:docMk/>
      </pc:docMkLst>
      <pc:sldChg chg="modSp mod">
        <pc:chgData name="子哲 黃" userId="2ca1877662cb34b6" providerId="LiveId" clId="{74706C10-9019-4C84-8D95-6BFBA025B132}" dt="2022-03-25T16:13:39.851" v="1" actId="732"/>
        <pc:sldMkLst>
          <pc:docMk/>
          <pc:sldMk cId="2675605915" sldId="260"/>
        </pc:sldMkLst>
        <pc:picChg chg="mod modCrop">
          <ac:chgData name="子哲 黃" userId="2ca1877662cb34b6" providerId="LiveId" clId="{74706C10-9019-4C84-8D95-6BFBA025B132}" dt="2022-03-25T16:13:39.851" v="1" actId="732"/>
          <ac:picMkLst>
            <pc:docMk/>
            <pc:sldMk cId="2675605915" sldId="260"/>
            <ac:picMk id="3" creationId="{C0D40B9D-1075-421B-A44F-CBF5457E5B18}"/>
          </ac:picMkLst>
        </pc:picChg>
      </pc:sldChg>
      <pc:sldChg chg="modSp mod">
        <pc:chgData name="子哲 黃" userId="2ca1877662cb34b6" providerId="LiveId" clId="{74706C10-9019-4C84-8D95-6BFBA025B132}" dt="2022-03-25T16:14:04.595" v="2" actId="732"/>
        <pc:sldMkLst>
          <pc:docMk/>
          <pc:sldMk cId="174154079" sldId="261"/>
        </pc:sldMkLst>
        <pc:picChg chg="mod modCrop">
          <ac:chgData name="子哲 黃" userId="2ca1877662cb34b6" providerId="LiveId" clId="{74706C10-9019-4C84-8D95-6BFBA025B132}" dt="2022-03-25T16:14:04.595" v="2" actId="732"/>
          <ac:picMkLst>
            <pc:docMk/>
            <pc:sldMk cId="174154079" sldId="261"/>
            <ac:picMk id="2" creationId="{F4790092-C5CA-43B9-87C1-5CCC8B9A8E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1317F-249E-4E10-A13E-67F261D9B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C7B96-01DE-4D23-B41E-BF43E661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791472-F199-4272-A10F-8BD2A910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093B8-D0E0-4AE5-8A28-D37E2901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6E95BE-B28A-43C3-8C49-A177346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3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ECB57-7FCC-49B1-893E-9D22F920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D8A7CA-44F1-4243-89E8-7DA77961A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81E45-E25B-4EB1-8BA9-C7BE1156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5DD98-648C-46B1-9DA4-3385D986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C49A89-EAA2-45BE-BC09-6601EFBE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3A4419-D311-4449-8367-2C241174F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102EF9-C815-465E-A8AB-2C82B78C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70F262-1A73-492A-8599-4839A8FE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69FEDD-1567-43FA-80E1-E9B32ADD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19AACF-F882-4479-8F28-1992910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9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4DF45-18C0-457B-BA47-C69163C9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6D9B87-69B7-47F7-B0B4-99024D1E0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CAB014-3806-4206-AA33-B29AF4D6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915B8E-6BE1-45B9-B856-BEDE01AD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02E375-B514-4B2D-B8AF-DD3E2BF0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12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DB963-68BF-40BC-AE2F-2F50A67B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BF1A4E-9D02-49B2-9814-1070B190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2544D2-9A33-4AAB-8F66-2C416ABF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3E305-41A2-4983-9CD2-F7DB1D1B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0BF77F-4D6B-4044-A8FB-228AA3AE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1975F-701A-425A-B90E-D9155509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03EEBF-DD1D-41A6-B1DB-B45FD5F94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D20493-F40E-41E4-A370-1BC7FAA2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3A84D-063F-4087-A079-F8F42F26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834AEF-C2ED-4731-865A-2BE3316A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3B7BF6-3620-44BC-A0BC-1FF4BEC8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8A04C-3ED2-47FB-908B-47486136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36D9E5-B94A-45FD-BDEB-B1448F06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F3F432-6109-4896-B7E7-057AE1BDA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FF1488-DE09-4C81-9B0E-21D378D35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6B2333-4FFE-4FE0-8490-BECD6CEC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94DAB1-F34D-46C9-B2E4-5427F802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34E3DF-A003-4DD2-B2CB-4B5FE460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415449-1A3A-4BE0-A75D-307378D0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70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4674C-AB93-4DE0-87EF-1EA86169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840B26-07D7-4F30-8A4A-5CE224C7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17D246-2B90-48B7-A3BD-F24E6F7D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78A931-00C2-4EF4-87C9-C74B1000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11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96D2A7-3B97-421F-AA77-D5C04946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DE71588-499F-4657-94F3-143AB2BE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76B646-B193-4FD4-99FC-93856655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59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7C515-76E3-4383-AE66-C0A56061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5843C-E7F8-4472-9F4B-A4F54B3F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6285C-3DD9-4FC1-AADC-6B1C3A3E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D367BF-14BE-4A2A-83F7-821601AD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66A0E5-B7AE-467E-9CE7-C69C7C1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5B167-6B17-4135-89D5-9159C210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4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D2C35-5558-4CCE-8104-A2D1B776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67A0B3-BF40-4A17-A22D-092FA20CA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4657FF-3C87-41EF-A67E-B5CC74D13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5F12FE-4FE8-499C-861C-95295C6C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00E571-88AA-4735-8996-19076152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D56DB-A703-419B-8AC5-99887D58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1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523C1A-ADAE-41C4-810D-287A18B6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F0211-DB36-4B8A-AAE1-04D826F98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0E5A15-9677-4006-8A28-47B996108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208E8-BFF2-4071-B046-6D4FC33817C3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781B0-36AB-40C9-88CF-94B3E7AE3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935689-3B34-456D-B92A-AE343CBB7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A1B7E-B0A7-4D7C-BA75-D1E6BACBF3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5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95C4A-250A-4C74-8D95-94E87A756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1FF7C5-C510-4BB4-9EE6-76141DF20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B1961A-E34A-4A75-BF64-82369CA0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" y="0"/>
            <a:ext cx="121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CC3EEE-6D42-4944-A92B-3CAA2EAA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6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3BD2DB-BC2F-4D13-B585-882421010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8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F0F0C3-F8F3-43AE-BC0F-6E7F924D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AF482B-0C7E-46EA-B116-BCF1C9BB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2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729079-49F9-4FAA-9593-2D592534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80ADE1-F6B2-4136-9626-B3F255294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6AFAA2-FA3A-492F-98D0-529A94C5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9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6C3ACC-38AF-4C88-8D73-ACB2989A7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D3155DA-1262-4673-BDC8-CFF4CAC5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7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D7E0DA-0D96-4692-89D1-FC93FDDB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3143D1D-34DC-460F-A908-07F8B530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" y="0"/>
            <a:ext cx="121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153041-C8B5-422F-91C8-CBCD03A6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2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1A3E0D-B492-423D-94DA-3495D1E4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D673CC-3E2D-4D58-8A26-C0CDE865D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FAEFD0-231E-4B1D-B318-5A4B1612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5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05E28E-DC2B-4A25-8EA7-1EBD0CA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915BEE-D429-4F37-8375-A68085A9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44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DFE652-085B-4709-95B1-3A0333521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0BD73E-00A4-45B2-87AF-4CEE5C69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4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977DB9-4011-4B1C-B46F-66C82942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953D74-D580-498D-897F-1BDE55AE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3C42E6-8895-4D4A-9FD4-42A202E5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0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C1A51B-288F-49CC-9721-2403F248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6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86330D-FF24-4554-AF3D-0E64378C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24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5AB8C3-85C6-4B6A-ABE1-C7FD2640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0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4779E2-7B91-4DE9-9290-55099476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2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96FBFB-D4CA-4B3C-9A4C-634E39B46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5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7CD4F-DF5A-44C8-8D74-FA72B3345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989A464-E8F3-4AD4-B464-DAE4FEDA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A38778-36E9-44BA-8184-124036B6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0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6B70853-F901-4ABA-B5AD-1BF75DD62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02B6FA-2AC5-4E62-B49C-08A00BAB6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EF1234-F707-4712-BD63-A766F193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6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26F662-F730-42B0-9E12-E180959846D1}"/>
              </a:ext>
            </a:extLst>
          </p:cNvPr>
          <p:cNvSpPr txBox="1"/>
          <p:nvPr/>
        </p:nvSpPr>
        <p:spPr>
          <a:xfrm>
            <a:off x="4712255" y="3105834"/>
            <a:ext cx="291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THANK YOU</a:t>
            </a:r>
            <a:endParaRPr lang="zh-TW" altLang="en-US" sz="3600" b="1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61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D40B9D-1075-421B-A44F-CBF5457E5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7923"/>
            <a:ext cx="12179656" cy="68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790092-C5CA-43B9-87C1-5CCC8B9A8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2"/>
          <a:stretch/>
        </p:blipFill>
        <p:spPr>
          <a:xfrm>
            <a:off x="6172" y="0"/>
            <a:ext cx="12179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59134E-B88D-40AD-BA2F-CC582C76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95DB05-DBB7-467F-B466-98AC3523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596E6B-4477-4F09-B052-AC8610F5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</Words>
  <Application>Microsoft Office PowerPoint</Application>
  <PresentationFormat>寬螢幕</PresentationFormat>
  <Paragraphs>1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Noto Sans CJK TC Black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子哲 黃</dc:creator>
  <cp:lastModifiedBy>子哲 黃</cp:lastModifiedBy>
  <cp:revision>1</cp:revision>
  <dcterms:created xsi:type="dcterms:W3CDTF">2022-03-25T15:59:22Z</dcterms:created>
  <dcterms:modified xsi:type="dcterms:W3CDTF">2022-03-25T16:14:11Z</dcterms:modified>
</cp:coreProperties>
</file>